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2108717"/>
            <a:ext cx="11588621" cy="2177403"/>
          </a:xfrm>
        </p:spPr>
        <p:txBody>
          <a:bodyPr>
            <a:normAutofit fontScale="9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виды охот: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ночная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кабана,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реву, на вяхиря с мобильной маскировкой.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Морская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речная рыбалка, рыболовное путешествие на самый дальний остров - Итуруп.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Очередные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 за Полярным кругом легенд шансона Анатолия Полотно и Феди Карманова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Спортивный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Объединённой лиги рыболовов «Бурый окунь».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Премьера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цикла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Смокеры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рубрике «Дикая кухня».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199" y="3797309"/>
            <a:ext cx="10728281" cy="977621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 многое другое смотрите в декабре на Телеканалах Дикого ТВ!</a:t>
            </a:r>
          </a:p>
        </p:txBody>
      </p:sp>
    </p:spTree>
    <p:extLst>
      <p:ext uri="{BB962C8B-B14F-4D97-AF65-F5344CB8AC3E}">
        <p14:creationId xmlns:p14="http://schemas.microsoft.com/office/powerpoint/2010/main" val="174844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12" y="989045"/>
            <a:ext cx="6658947" cy="40021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975" y="615691"/>
            <a:ext cx="5599113" cy="104933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«Недальний Восток. Итуруп. 3 серии</a:t>
            </a:r>
            <a:r>
              <a:rPr lang="ru-RU" sz="2200" dirty="0">
                <a:solidFill>
                  <a:schemeClr val="bg1"/>
                </a:solidFill>
              </a:rPr>
              <a:t/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08.12.2023, 15.12.2023, 22.12.2023 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время </a:t>
            </a:r>
            <a:r>
              <a:rPr lang="ru-RU" sz="2200" dirty="0">
                <a:solidFill>
                  <a:schemeClr val="bg1"/>
                </a:solidFill>
              </a:rPr>
              <a:t>эфира: 19:00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6612" y="1753960"/>
            <a:ext cx="5054600" cy="3451225"/>
          </a:xfrm>
        </p:spPr>
        <p:txBody>
          <a:bodyPr/>
          <a:lstStyle/>
          <a:p>
            <a:r>
              <a:rPr lang="ru-RU" dirty="0"/>
              <a:t>Рыболовное путешествие на самый дальний остров «Недальнего Востока» - Итуруп. Морская рыбалка, ловля трески, охота за тихоокеанским </a:t>
            </a:r>
            <a:r>
              <a:rPr lang="ru-RU" dirty="0" err="1"/>
              <a:t>белокорым</a:t>
            </a:r>
            <a:r>
              <a:rPr lang="ru-RU" dirty="0"/>
              <a:t> палтусом, дикая природа, уникальные Белые скалы, горячие источники и кипящие озера.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4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291" y="335902"/>
            <a:ext cx="1192452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«С полем! Ночная охота на кабана»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03.12.2023 время эфира: 17:10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Увлекательная осенняя охота на кабана на кукурузном поле в 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охотхозяйстве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в Калужской области.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«Подражая птицам»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Охота на вяхиря в Смоленской области. Быстрая маскировка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09.12.2023 время эфира: 17:05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Охота на вяхиря крайне непредсказуема. Дмитрий Мельник отправляется в охотхозяйство Смоленской области для охоты на вяхиря, но сталкивается с тем, что не все поля в этом году пригодны для охоты. А выбранное для охоты поле оказалось очень запрессованным. При таких условиях удобно использовать простую мобильную маскировку, чтобы можно было легко перенести ее на другое место...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Охота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на вяхиря в Смоленской области. Возвращение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16.12.2023 время эфира: 17.05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Предыдущая охота на вяхиря на запрессованном поле не давала покоя Дмитрию Мельнику. Он все время анализировал ее и старался понять, почему они столкнулись с такими сложностями. Поэтому Дмитрий принял решение вновь вернуться на это поле и постараться еще раз поохотиться на вяхиря с простой маскировкой....	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691" y="93306"/>
            <a:ext cx="4943153" cy="278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4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299" y="424200"/>
            <a:ext cx="119431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«На базу! Кольский»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02.12.2023 время эфира: 18:00: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Кольский. Прибывших сюда ранней весной рыболовов ждут 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увлекательная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подледная рыбалка и комфортный отдых на 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небольших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базах, расположенных прямо в тундре на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берегах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малых рек полуострова.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«На реву. Охота на лося в Ярославской области»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10.12.2023 время эфира: 19:30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Охотник Дмитрий Романовский добывает лося на реву в охотхозяйстве в Ярославской области.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«Мир рыболовного спорта. Бурый окунь». Сезон 2023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07.12.2023 время эфира: 20:00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Объединенная спортивная лига рыболовов в третий раз проводит рыболовный турнир "Бурый окунь". В этом году в нем приняли участие 32 команды. Турнир проходит в два этапа. На первом этапе к зачету принимаются 5 видов рыб: окунь, судак щука, жерех, сом. Укрупняться можно только один раз одной рыбой. На втором этапе принимаются к зачету те же виды рыб, но крупнее. Количество рыб не ограничено. Старт этому сложному турниру дан...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130629"/>
            <a:ext cx="4879910" cy="27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1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67" y="1768150"/>
            <a:ext cx="7157615" cy="40261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605" y="419202"/>
            <a:ext cx="117752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«</a:t>
            </a:r>
            <a:r>
              <a:rPr lang="ru-RU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Маймеча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. Музыка реки». 3 серии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29.12.2023, 30.12.2023, 31.12.2023 время эфира: 19:00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Очередное рыболовное путешествие за 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Полярный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круг легенд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шансона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Анатолия 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Полотно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и Феди Карманова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Сплав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и рыбалка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на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реке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</a:rPr>
              <a:t>Маймече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, ловля 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тайменя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и хариуса, сказочная красота 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дикой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природы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</a:rPr>
              <a:t>Анабарского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 плато и, 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конечно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, новые песни,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навеянные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музыкой 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Реки.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0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090" y="1080524"/>
            <a:ext cx="6096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«</a:t>
            </a:r>
            <a:r>
              <a:rPr lang="ru-RU" b="1" dirty="0" err="1"/>
              <a:t>Смокеры</a:t>
            </a:r>
            <a:r>
              <a:rPr lang="ru-RU" b="1" dirty="0"/>
              <a:t>»</a:t>
            </a:r>
            <a:endParaRPr lang="ru-RU" dirty="0"/>
          </a:p>
          <a:p>
            <a:r>
              <a:rPr lang="ru-RU" dirty="0"/>
              <a:t>с 27.12.2023 время эфира: 18:00</a:t>
            </a:r>
          </a:p>
          <a:p>
            <a:r>
              <a:rPr lang="ru-RU" dirty="0" err="1"/>
              <a:t>Смокер</a:t>
            </a:r>
            <a:r>
              <a:rPr lang="ru-RU" dirty="0"/>
              <a:t> — идеальный выбор для приготовления различных блюд, в особенности, из охотничьих и рыболовных трофеев. Отличие </a:t>
            </a:r>
            <a:r>
              <a:rPr lang="ru-RU" dirty="0" err="1"/>
              <a:t>смокера</a:t>
            </a:r>
            <a:r>
              <a:rPr lang="ru-RU" dirty="0"/>
              <a:t> в длительном процессе приготовления при низкой температуре, что придает мясу и рыбе сочность, насыщенный вкус и аромат. В новом цикле программ зрители узнают о технологии работы </a:t>
            </a:r>
            <a:r>
              <a:rPr lang="ru-RU" dirty="0" err="1"/>
              <a:t>смокеров</a:t>
            </a:r>
            <a:r>
              <a:rPr lang="ru-RU" dirty="0"/>
              <a:t>, а также получат множество эксклюзивных рецептов таких как: утиная грудка и окорочка </a:t>
            </a:r>
            <a:r>
              <a:rPr lang="ru-RU" dirty="0" err="1"/>
              <a:t>конфи</a:t>
            </a:r>
            <a:r>
              <a:rPr lang="ru-RU" dirty="0"/>
              <a:t>, стейк и </a:t>
            </a:r>
            <a:r>
              <a:rPr lang="ru-RU" dirty="0" err="1"/>
              <a:t>бургер</a:t>
            </a:r>
            <a:r>
              <a:rPr lang="ru-RU" dirty="0"/>
              <a:t> с рваной свининой, свиные рёбра в соусе барбекю, домашние колбаски, говяжий стейк «Пиканья» и многое другое.</a:t>
            </a:r>
          </a:p>
          <a:p>
            <a:pPr algn="ctr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56" y="1483567"/>
            <a:ext cx="5178489" cy="31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2165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53</TotalTime>
  <Words>897</Words>
  <Application>Microsoft Office PowerPoint</Application>
  <PresentationFormat>Широкоэкранный</PresentationFormat>
  <Paragraphs>52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Times New Roman</vt:lpstr>
      <vt:lpstr>Gallery</vt:lpstr>
      <vt:lpstr>                                                                                                                                                                                                                            ДЕКАБРЬ 2023   Разные виды охот:     1. ночная на кабана, на лося, на реву, на вяхиря с мобильной маскировкой.   2. Морская и речная рыбалка, рыболовное путешествие на самый дальний остров - Итуруп.   3. Очередные приключения за Полярным кругом легенд шансона Анатолия Полотно и Феди Карманова.   4. Спортивный турнир Объединённой лиги рыболовов «Бурый окунь».   5. Премьера нового цикла «Смокеры» в рубрике «Дикая кухня».  </vt:lpstr>
      <vt:lpstr>«Недальний Восток. Итуруп. 3 серии 08.12.2023, 15.12.2023, 22.12.2023  время эфира: 19:00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ДЕКАБРЬ 2023   Разные виды охот:     1. ночная на кабана, на лося на реву, на вяхиря с мобильной маскировкой.   2. Морская и речная рыбалка, рыболовное путешествие на самый дальний остров - Итуруп.   3. Очередные приключения за Полярным кругом легенд шансона Анатолия Полотно и Феди Карманова.   4. Спортивный турнир Объединённой лиги рыболовов «Бурый окунь».   5. Премьера нового цикла «Смокеры» в рубрике «Дикая кухня».</dc:title>
  <dc:creator>User</dc:creator>
  <cp:lastModifiedBy>User</cp:lastModifiedBy>
  <cp:revision>5</cp:revision>
  <dcterms:created xsi:type="dcterms:W3CDTF">2023-12-05T08:16:41Z</dcterms:created>
  <dcterms:modified xsi:type="dcterms:W3CDTF">2023-12-05T09:10:23Z</dcterms:modified>
</cp:coreProperties>
</file>